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ELETROMAGNETISMO · AULA 146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Campo Magnético de um Fio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Fio retilíneo longo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Campo Magnético gerado por Fio Retilíneo Longo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campo magnético ao redor de um fio é igual em todo lugar, ou muda com a distância?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B=μ₀·i/(2·π·d). O campo forma círculos concêntricos ao fio, mais fraco quanto mais longe.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7226" y="2414016"/>
            <a:ext cx="4414499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da mão direita: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Polegar aponta no sentido da corrente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 outros dedos, curvados, indicam o sentido do campo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linhas de campo NÃO são retas saindo do fio — são circunferências ao redor dele.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Fio com corrente de 5A, campo a 2cm de distância.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B=μ₀·i/(2·π·d)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B=(4π×10⁻⁷×5)/(2π×0,02)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B=5×10⁻⁵T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146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B=μ₀·i/(2·π·d)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da mão direita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expressão do campo magnético gerado por um fio retilíneo longo a uma distância d, identificando cada grandeza.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μ₀=4π×10⁻⁷ T·m/A — decore esse valor, ele reaparece o módulo inteiro.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= μ₀·i/(2·π·d), onde B é o campo magnético (em tesla), μ₀ é a permeabilidade magnética do vácuo (4π×10⁻⁷ T·m/A), i é a corrente elétrica no fio (em ampères) e d é a distância ao fio (em metros).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Dobrar a distância ao fio corta o campo pela metade — é uma relação inversa, não ao quadrado.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 cresce com a corrente i e diminui com a distância d.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Campo Magnético em Espiras e Solenóides.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2026-09-09T01:31:10Z</dcterms:created>
  <dcterms:modified xsi:type="dcterms:W3CDTF">2026-09-09T01:31:10Z</dcterms:modified>
</cp:coreProperties>
</file>