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Espiras e Solenóides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Concentrando o campo magnético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Magnético em Espiras e Solenóides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solenóide (bobina) produz um campo parecido com o de um ímã em barra, ou totalmente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B=μ₀·n·i dentro de um solenóide — campo uniforme, com o mesmo padrão externo de um ímã em barra.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fio reto ao solenóide: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Espira única: B=μ₀·i/(2·R) no centro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espiras: B=μ₀·N·i/(2·R)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não é o número de espiras — é o número de espiras POR METRO (n=N/L).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Solenóide com 200 espiras, 0,4m de comprimento, 2A.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n=N/L=200/0,4=500 espiras/m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B=μ₀·n·i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B≈1,26×10⁻³T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espira a solenóide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B=μ₀·n·i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do campo magnético no centro de uma espira circular de raio R percorrida por corrente i, e a versão generalizada para N espiras.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 N (total de espiras) com n (espiras por metro) — são grandezas diferentes na fórmula.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uma espira: B = μ₀·i/(2·R). Para N espiras: B = μ₀·N·i/(2·R).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solenóide percorrido por corrente se comporta como um eletroímã, com polo N e 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espiras por metro (n maior) = campo mais intenso.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Magnética sobre Cargas em Movimento (Força de Lorentz).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