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6583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10 · ELETROMAGNETISMO · AULA 148</a:t>
            </a:r>
            <a:endParaRPr lang="en-US" sz="1400" dirty="0"/>
          </a:p>
        </p:txBody>
      </p:sp>
      <p:sp>
        <p:nvSpPr>
          <p:cNvPr id="3" name="Text 1"/>
          <p:cNvSpPr txBox="1"/>
          <p:nvPr/>
        </p:nvSpPr>
        <p:spPr>
          <a:xfrm>
            <a:off x="731520" y="2103120"/>
            <a:ext cx="685800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Força de Lorentz</a:t>
            </a:r>
            <a:endParaRPr lang="en-US" sz="3800" dirty="0"/>
          </a:p>
        </p:txBody>
      </p:sp>
      <p:sp>
        <p:nvSpPr>
          <p:cNvPr id="4" name="Text 2"/>
          <p:cNvSpPr txBox="1"/>
          <p:nvPr/>
        </p:nvSpPr>
        <p:spPr>
          <a:xfrm>
            <a:off x="731520" y="3383280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Força magnética sobre cargas em movimento</a:t>
            </a:r>
            <a:endParaRPr lang="en-US" sz="2000" dirty="0"/>
          </a:p>
        </p:txBody>
      </p:sp>
      <p:sp>
        <p:nvSpPr>
          <p:cNvPr id="5" name="Text 3"/>
          <p:cNvSpPr txBox="1"/>
          <p:nvPr/>
        </p:nvSpPr>
        <p:spPr>
          <a:xfrm>
            <a:off x="731520" y="6035040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Força Magnética sobre Cargas em Movimento (Força de Lorentz)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8778240" y="0"/>
            <a:ext cx="3410712" cy="6858000"/>
          </a:xfrm>
          <a:prstGeom prst="rect">
            <a:avLst/>
          </a:prstGeom>
          <a:solidFill>
            <a:srgbClr val="E8623C"/>
          </a:solidFill>
          <a:ln/>
        </p:spPr>
      </p:sp>
      <p:pic>
        <p:nvPicPr>
          <p:cNvPr id="7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5650" y="2491054"/>
            <a:ext cx="1875892" cy="1875892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Uma carga elétrica parada, perto de um ímã, sofre alguma força magnética?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Eletromagnetismo · Aula 148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5F1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325880"/>
            <a:ext cx="10698480" cy="950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F=q·v·B·sen(θ). A força magnética é sempre PERPENDICULAR à velocidade e ao campo.</a:t>
            </a:r>
            <a:endParaRPr lang="en-US" sz="22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87226" y="2414016"/>
            <a:ext cx="4414499" cy="384962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Eletromagnetismo · Aula 148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5E1D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Direção da força — regra da mão direita: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Dedos no sentido de v, curvando pro sentido de B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Polegar aponta o sentido de F (inverte para carga negativa)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Eletromagnetismo · Aula 148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BEBC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Carga parada (v=0) não sofre força magnética nenhuma — sem movimento, não há Força de Lorentz.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Eletromagnetismo · Aula 148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Próton a 2×10⁶m/s, perpendicular a um campo de 0,5T.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212848" y="2761488"/>
            <a:ext cx="7955280" cy="2834640"/>
          </a:xfrm>
          <a:prstGeom prst="roundRect">
            <a:avLst>
              <a:gd name="adj" fmla="val 4516"/>
            </a:avLst>
          </a:prstGeom>
          <a:solidFill>
            <a:srgbClr val="E8623C"/>
          </a:solidFill>
          <a:ln/>
        </p:spPr>
      </p:sp>
      <p:sp>
        <p:nvSpPr>
          <p:cNvPr id="5" name="Shape 3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516"/>
            </a:avLst>
          </a:prstGeom>
          <a:solidFill>
            <a:srgbClr val="F5F1EC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F=q·v·B·sen(90°)</a:t>
            </a:r>
            <a:endParaRPr lang="en-US" sz="24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F=1,6×10⁻¹⁹×2×10⁶×0,5</a:t>
            </a:r>
            <a:endParaRPr lang="en-US" sz="2400" dirty="0"/>
          </a:p>
        </p:txBody>
      </p:sp>
      <p:sp>
        <p:nvSpPr>
          <p:cNvPr id="8" name="Text 6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F=1,6×10⁻¹³N</a:t>
            </a:r>
            <a:endParaRPr lang="en-US" sz="2400" dirty="0"/>
          </a:p>
        </p:txBody>
      </p:sp>
      <p:sp>
        <p:nvSpPr>
          <p:cNvPr id="9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Eletromagnetismo · Aula 148</a:t>
            </a:r>
            <a:endParaRPr lang="en-US" sz="1200" dirty="0"/>
          </a:p>
        </p:txBody>
      </p:sp>
      <p:sp>
        <p:nvSpPr>
          <p:cNvPr id="10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F=q·v·B·sen(θ)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 que não realiza trabalho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Eletromagnetismo · Aula 148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658368" y="2121408"/>
            <a:ext cx="10698480" cy="1920240"/>
          </a:xfrm>
          <a:prstGeom prst="roundRect">
            <a:avLst>
              <a:gd name="adj" fmla="val 6667"/>
            </a:avLst>
          </a:prstGeom>
          <a:solidFill>
            <a:srgbClr val="E8623C"/>
          </a:solidFill>
          <a:ln/>
        </p:spPr>
      </p:sp>
      <p:sp>
        <p:nvSpPr>
          <p:cNvPr id="7" name="Shape 4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6667"/>
            </a:avLst>
          </a:prstGeom>
          <a:solidFill>
            <a:srgbClr val="F5F1EC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Escreva a expressão da força magnética (Força de Lorentz) sobre uma carga em movimento, identificando cada grandeza.</a:t>
            </a:r>
            <a:endParaRPr lang="en-US" sz="19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34340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475488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sen(θ)=0 quando v é paralelo a B — força magnética zero, mesmo com carga em movimento.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Eletromagnetismo · Aula 148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 = q·v·B·sen(θ), onde F é a força magnética, q é a carga elétrica, v é a velocidade da carga, B é o campo magnético e θ é o ângulo entre os vetores v e B.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 é sempre perpendicular à velocidade, ela nunca muda a energia cinética da carga — só a direção.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Sem velocidade, sem força magnética. Força sempre perpendicular a v e a B.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Trajetória de Cargas em Campos Magnéticos Uniformes.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Eletromagnetismo · Aula 148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2026-09-09T01:31:10Z</dcterms:created>
  <dcterms:modified xsi:type="dcterms:W3CDTF">2026-09-09T01:31:10Z</dcterms:modified>
</cp:coreProperties>
</file>