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149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em Campo Magnético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circular e helicoidal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de Cargas em Campos Magnéticos Uniformes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força magnética empurra sempre perpendicular à velocidade, que tipo de trajetória isso produz?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r=m·v/(q·B). A força magnética funciona como força centrípeta — a carga faz um círculo.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Igualando força magnética e centrípeta: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q·v·B=m·v²/r → r=m·v/(q·B)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T=2·π·m/(q·B) — mesmo período pra qualquer velocidade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período T=2·π·m/(q·B) NÃO depende da velocidade — só da massa, carga e campo.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Elétron a 3×10⁶m/s, perpendicular a um campo de 0,01T.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r=m·v/(q·B)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r=(9,1×10⁻³¹×3×10⁶)/(1,6×10⁻¹⁹×0,01)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r≈1,7×10⁻³m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r=m·v/(q·B)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Trajetória helicoidal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uma carga lançada perpendicularmente a um campo magnético uniforme descreve uma trajetória circular.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mais rápida = raio maior, mas o tempo de uma volta completa continua o mesmo.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força magnética sobre a carga é sempre perpendicular à sua velocidade; uma força constantemente perpendicular à velocidade funciona como força centrípeta, curvando a trajetória continuamente sem alterar o módulo da velocidade — o que resulta em movimento circular uniforme.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velocidade tiver componente paralela a B, o movimento vira uma espiral (helicoidal).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Raio depende da velocidade; período não depende da velocidade.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Magnética sobre Fios Percorridos por Corrente.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