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Horizontal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X e eixo Y, separados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Horizontal (Análise apenas do eixo X e Y)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"Se eu soltar uma bola do repouso de uma mesa, e ao mesmo tempo empurrar uma bola idêntica horizontalmente da mesma altura, qual das duas chega primeiro ao chão?" Ouvir hipóteses — a resposta correta (chegam juntas) costuma surpreender a turma.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X — MRU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Y — queda livre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o lançamento horizontal como a composição independente de um MRU no eixo horizontal e uma queda livre no eixo vertical, aplicando o Princípio de Galileu.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movimentos ao mesmo tempo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v0 · t          y = g·t²/2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tempo de queda vem só do eixo Y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Reforçar a pergunta do Momento 1: a intuição comum é que a bola empurrada horizontalmente demora mais pra cair, por estar "se afastando" e "percorrendo mais espaço". Obstáculo a nomear (sem resolver ainda): achar que o movimento horizontal afeta ou atrasa a queda vertical — quando, pelo Princípio de Galileu (Aula 13), os dois movimentos são completamente independentes.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8: decomposição do lançamento horizontal em eixo X (MRU, velocidade constante v0, sem aceleração: x = v0·t) e eixo Y (queda livre, partindo de velocidade vertical zero: y = g·t²/2). Resolução explícita do obstáculo do Momento 2: como as duas bolas do Momento 1 partem da mesma altura com velocidade vertical inicial igual a zero, o tempo de queda (determinado só pelo eixo Y) é idêntico para as duas — a velocidade horizontal da segunda bola não interfere na queda, só determina o quão longe ela cai (o alcance).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uma bola lançada horizontalmente a 8 m/s de uma altura de 20 m (g=10 m/s²): calcula o tempo de queda pelo eixo Y (20 = 10t²/2 → t² = 4 → t = 2 s) e depois o alcance horizontal pelo eixo X (x = 8×2 = 16 m). Em seguida, propõe uma variação semelhante (outra altura e velocidade horizontal)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Uma bola é lançada horizontalmente com velocidade de 5 m/s de uma altura de 45 m (g = 10 m/s²). Calcule o tempo de queda.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A velocidade horizontal nunca muda o tempo de queda.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= (10·t²)/2 → t² = 9 → t = 3 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e confirmar: as duas bolas chegam juntas ao chão, pois o tempo de queda depende só do eixo Y (altura e gravidade), não da velocidade horizontal. Reforçar o método de resolução em duas etapas: primeiro o tempo pelo eixo Y, depois o alcance pelo eixo X.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Oblíquo — o caso mais geral, em que a velocidade inicial não é nem puramente horizontal nem vertical, exigindo decompor o vetor velocidade inicial em componentes X e Y antes de aplicar o mesmo método desta aula.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