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10 · ELETROMAGNETISMO · AULA 150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Força sobre Fios com Corrente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Interação entre fios paralelos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Força Magnética sobre Fios Percorridos por Corrente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fios paralelos, cada um com sua corrente, exercem força um sobre o outro, mesmo sem se tocar?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F=B·i·L·sen(θ). Fios com correntes no MESMO sentido se atraem; em sentidos opostos, se repelem.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150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uma carga pra um fio inteiro: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F=B·i·L·sen(θ) — soma da Força de Lorentz sobre todas as cargas do fio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F/L=μ₀·i₁·i₂/(2·π·d) entre dois fios paralelos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força entre os fios é uma interação magnética à distância — não precisa de contato físico.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Fio de 0,5m, 4A, perpendicular a um campo de 0,3T.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F=B·i·L·sen(90°)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F=0,3×4×0,5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F=0,6N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150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F=B·i·L·sen(θ)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Atração e repulsão entre fios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expressão da força magnética sobre um fio percorrido por corrente, dentro de um campo magnético, identificando cada grandeza.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a regra da mão direita duas vezes: uma pro campo de um fio, outra pra força sobre o fio vizinho.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= B·i·L·sen(θ), onde F é a força magnética, B é o campo magnético, i é a corrente no fio, L é o comprimento do fio dentro do campo e θ é o ângulo entre o fio e o campo B.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 força entre fios paralelos é tão precisa que já foi usada para DEFINIR o ampère.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Mesmo sentido de corrente: atração. Sentidos opostos: repulsão.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Indução Eletromagnética (O princípio do dínamo).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2026-09-09T01:31:10Z</dcterms:created>
  <dcterms:modified xsi:type="dcterms:W3CDTF">2026-09-09T01:31:10Z</dcterms:modified>
</cp:coreProperties>
</file>