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151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Indução Eletromagnética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princípio do dínamo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Indução Eletromagnética (O princípio do dínamo)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Corrente elétrica gera campo magnético (Oersted). Será que o caminho inverso também funciona?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MOVIMENTO relativo entre ímã e bobina induz corrente elétrica — essa é a indução eletromagnética.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experimento de Faraday: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Ímã se aproxima ou se afasta da bobina → corrente aparece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Ímã parado, mesmo bem perto → nenhuma corrente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Ímã parado perto da bobina não induz corrente nenhuma — só o MOVIMENTO gera indução.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Ímã aproximado e depois mantido parado perto de uma bobina.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Aproximando: corrente circula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Parado: corrente para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Afastando: corrente circula de novo (sentido oposto)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experimento de Faraday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Dínamo: mecânica vira elétrica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o experimento de Faraday que evidencia a indução eletromagnética.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 num dínamo de bicicleta: pedalar mais rápido gera mais corrente, porque o movimento é mais rápido.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aproximar (ou afastar) um ímã de uma bobina de fio conectada a um amperímetro (sem nenhuma pilha), observa-se uma corrente elétrica circulando na bobina apenas enquanto há movimento relativo entre o ímã e a bobina.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dínamo gira uma bobina dentro de um campo magnético — sem nenhuma reação química, como a pilha.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movimento relativo, não há indução — essa é a ideia central.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 de Faraday-Lenz (Fluxo magnético variável).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