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ELETROMAGNETISMO · AULA 152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de Faraday-Lenz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Fluxo magnético variável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de Faraday-Lenz (Fluxo magnético variável)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aula passada mostrou QUE existe corrente induzida com movimento. Mas o que exatamente precisa VARIAR?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ε=−N·(ΔΦ/Δt), com Φ=B·A·cos(θ). É a variação do FLUXO magnético que induz a fem.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formas de variar o fluxo Φ: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Mudando B (campo mais forte ou mais fraco)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Mudando A (área da espira) ou θ (espira girando)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sinal negativo não é só matemático — é a Lei de Lenz: a corrente induzida sempre se OPÕE à variação do fluxo.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Espira de 0,02m², campo variando de 0,5T pra 0,8T em 0,1s.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ΔΦ=ΔB·A=0,3×0,02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ΔΦ=6×10⁻³Wb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ε=ΔΦ/Δt=0,06V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152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Φ=B·A·cos(θ)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de Lenz e conservação de energia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expressão do fluxo magnético através de uma superfície, identificando cada grandeza.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Fluxo constante, mesmo que grande, não induz fem nenhuma — só a VARIAÇÃO do fluxo importa.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Φ = B·A·cos(θ), onde Φ é o fluxo magnético (em weber, Wb), B é o campo magnético, A é a área da superfície e θ é o ângulo entre o campo B e a normal (perpendicular) à superfície.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Lei de Lenz não é arbitrária — se a corrente induzida reforçasse o fluxo, criaríamos energia do nada.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Fem induzida depende da RAPIDEZ da variação do fluxo, não do fluxo em si.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Transformadores Elétricos (Aumento e queda de tensão).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2026-09-09T01:31:10Z</dcterms:created>
  <dcterms:modified xsi:type="dcterms:W3CDTF">2026-09-09T01:31:10Z</dcterms:modified>
</cp:coreProperties>
</file>