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Transformadores Elétricos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Elevando e abaixando tensão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Transformadores Elétricos (Aumento e queda de tensão)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100 mil volts, transmitidos pelos cabos de alta tensão, viram 220V na sua tomada?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Vs/Vp=Ns/Np. Um transformador muda a tensão pela razão entre o número de espiras das bobinas.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um transformador: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Bobina primária cria campo variável no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 campo induz tensão na bobina secundária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Transformador só funciona com corrente ALTERNADA — com corrente contínua constante, não há indução.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Transformador com Np=1000, Ns=100, Vp=220V.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Vs=Vp·(Ns/Np)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Vs=220×(100/1000)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Vs=22V — abaixador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Vs/Vp=Ns/Np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precisa de 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relação entre as tensões e o número de espiras das bobinas primária e secundária de um transformador.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transformador ideal, a potência se conserva: Vp·ip=Vs·is.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Vs/Vp = Ns/Np, onde Vp e Np são a tensão e o número de espiras da bobina primária, e Vs e Ns são a tensão e o número de espiras da bobina secundária.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Transmitir em alta tensão reduz a corrente e, com isso, as perdas por aquecimento nos cabos.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Ns&gt;Np eleva a tensão; Ns&lt;Np abaixa a tensão.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Corrente Alternada (Conceitos básicos e fasores).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