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Alternada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Tensão que oscila no tempo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Alternada (Conceitos básicos e fasores)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dizem que a tomada tem 220V, esse valor é sempre exatamente 220V, o tempo todo?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v(t)=Vmáx·sen(ω·t). A tensão da rede oscila continuamente — 220V é o valor EFICAZ, não o máximo.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máximo ao eficaz: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ω=2·π·f=2·π/T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Vef=Vmáx/√2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Vmáx não é 220V — é Vef×√2 ≈ 311V. O valor eficaz é sempre menor que o valor máximo.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elétrica brasileira, Vef=220V.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Vmáx=Vef×√2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Vmáx=220×1,41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Vmáx≈311V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v(t)=Vmáx·sen(ω·t)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Fasores: vetor girante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tensão alternada em função do tempo,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confunda o valor eficaz (o que o multímetro mostra) com o valor máximo instantâneo.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v(t) = Vmáx·sen(ω·t), onde v(t) é a tensão instantânea, Vmáx é a tensão máxima (de pico) e ω é a frequência angular.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eficaz representa o efeito médio equivalente — mesmo aquecimento que uma tensão contínua.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Brasil, a rede oscila a 60Hz, ou seja, 60 ciclos completos por segundo.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Indutores e Circuitos RLC (Introdução à reatância).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