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ELETROMAGNETISMO · AULA 155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Indutores e Circuitos RLC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Reatância indutiva e capacitiva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Indutores e Circuitos RLC (Introdução à reatância)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indutor se opõe à corrente alternada do mesmo jeito, não importa a frequência?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=ω·L e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=1/(ω·C). Indutor e capacitor reagem de formas OPOSTAS à frequência.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Autoindução — o indutor se opõe a si mesmo: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=−L·(Δi/Δt) — quanto mais rápida a variação, maior a oposição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Ressonância: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 frequência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ω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=1/√(L·C)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Indutor: reatância CRESCE com a frequência. Capacitor: reatância DIMINUI com a frequência — o oposto.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Indutor de 0,2H numa rede de 60Hz.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ω=2·π·f≈377rad/s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=ω·L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≈75,4Ω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155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X_L=ω·L e X_C=1/(ω·C)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Ressonância no circuito RLC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da reatância indutiva de um indutor, identificando cada grandeza, e explique o que ela representa.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confunda reatância (X, depende da frequência) com resistência (R, não depende da frequência).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XL = ω·L, onde ω é a frequência angular da corrente alternada e L é a indutância do indutor. Ela representa a oposição que o indutor oferece à passagem da corrente alternada, que cresce com a frequência.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ressonância, o circuito RLC responde de forma máxima — é assim que um rádio sintoniza uma estação.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Reatância indutiva sobe com a frequência; reatância capacitiva desce.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Equações de Maxwell (Visão geral unificada do eletromagnetismo).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Eletromagnetismo · Aula 155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2026-09-09T01:31:10Z</dcterms:created>
  <dcterms:modified xsi:type="dcterms:W3CDTF">2026-09-09T01:31:10Z</dcterms:modified>
</cp:coreProperties>
</file>