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ELETROMAGNETISMO · AULA 156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de Maxwell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síntese do eletromagnetismo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de Maxwell (Visão geral unificada do eletromagnetismo)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tanto conteúdo separado, existe um jeito de resumir tudo em poucas leis fundamentais?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equações descrevem TODO o eletromagnetismo — e ainda preveem a existência da luz como onda eletromagnética.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leis, em uma frase cada: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Cargas geram E; não existem monopolos magnéticos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 variável gera E (Faraday); corrente e E variável geram B (Maxwell)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contribuição de Maxwell não foi só "juntar" leis — ele percebeu que campo elétrico VARIÁVEL também gera campo magnético.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Calculando a velocidade prevista para a onda eletromagnética.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c=1/√(μ₀·ε₀)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c≈3×10⁸m/s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velocidade da luz!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156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4 equações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Ondas eletromagnéticas e a luz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Associe cada uma das quatro Equações de Maxwell ao fenômeno físico correspondente, estudado ao longo dos Módulos 8 e 10.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 essa linha do tempo: Oersted (1820) → Faraday (1830) → Maxwell (1861-65) — cada um resolveu uma peça do quebra-cabeça.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Gauss para E: cargas elétricas geram campo elétrico. Lei de Gauss para B: não existem monopolos magnéticos (linhas de campo magnético são fechadas). Lei de Faraday: campo magnético variável gera campo elétrico induzido (fem induzida). Lei de Ampère-Maxwell: corrente elétrica (e campo elétrico variável) gera campo magnético.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bater com a velocidade da luz já medida, Maxwell concluiu: a luz É uma onda eletromagnética.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10: de ímãs (Aula 144) até a unificação de todo o eletromagnetismo com a óptica.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2026-09-09T01:31:10Z</dcterms:created>
  <dcterms:modified xsi:type="dcterms:W3CDTF">2026-09-09T01:31:10Z</dcterms:modified>
</cp:coreProperties>
</file>