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157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Espectro Eletromagnético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Rádio, luz visível e raio-X: a mesma onda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Espectro Eletromagnético (Rádio, micro-ondas, luz visível e raio-X)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uma onda de rádio, a luz que enxergamos e um raio X têm em comum?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c=λ·f. Rádio, luz visível e raio X são a MESMA onda eletromagnética — só muda λ e f.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3112" y="2414016"/>
            <a:ext cx="468272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menor pra maior frequência: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Rádio → micro-ondas → infravermelho → luz visível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→ ultravioleta → raio X → raio gama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maior a frequência, maior a energia da onda — raio X e gama são bem mais energéticos que luz visível.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Onda de rádio de frequência 100 MHz.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λ=c/f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λ=3×10⁸/100×10⁶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λ=3 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c=λ·f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faixas do espectro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relação entre comprimento de onda, frequência e velocidade de uma onda eletromagnética no vácuo.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Memoriza a ordem: rádio, micro-ondas, infravermelho, visível, ultravioleta, raio X, gama — frequência sempre crescendo.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c=λ·f, onde c é a velocidade da luz no vácuo (constante para toda onda eletromagnética), λ é o comprimento de onda e f é a frequência.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Todas as faixas viajam à mesma velocidade c no vácuo.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única diferença entre as faixas é o comprimento de onda e a frequência.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Teoria da Relatividade Restrita - Postulados de Einstein.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2026-09-09T02:01:15Z</dcterms:created>
  <dcterms:modified xsi:type="dcterms:W3CDTF">2026-09-09T02:01:15Z</dcterms:modified>
</cp:coreProperties>
</file>