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158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Postulados de Einstein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bases da Relatividade Restrita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da Relatividade Restrita - Postulados de Einstein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você acender uma lanterna dentro de um trem em movimento, a luz vai mais rápido pra quem está fora do trem?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velocidade da luz c é a MESMA para todo observador inercial — não importa o movimento da fonte.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postulados de Einstein (1905):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1º: as leis da física são iguais em qualquer referencial inercial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2º: a velocidade da luz no vácuo é sempre c, pra todo mundo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Diferente de uma bola, a velocidade da luz NÃO se soma à velocidade da fonte — ela é sempre c.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experimento de Michelson-Morley (1887).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Buscava detectar o "éter"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nenhuma diferença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existe éter — c é sempre igual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Michelson-Morley e o éter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postulados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os dois postulados da Teoria da Relatividade Restrita de Einstein.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aparecer c numa questão, lembra: essa velocidade NUNCA muda, seja qual for o referencial.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 postulado: as leis da física são as mesmas em todos os referenciais inerciais. 2º postulado: a velocidade da luz no vácuo é a mesma para todos os observadores inerciais, independentemente do movimento da fonte ou do observador.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resultado nulo de Michelson-Morley foi o quebra-cabeça que os postulados de Einstein resolveram.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existe referencial "especial" — e a luz nunca muda de velocidade.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Dilatação Temporal Relativística (O tempo passa diferente).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2026-09-09T02:01:15Z</dcterms:created>
  <dcterms:modified xsi:type="dcterms:W3CDTF">2026-09-09T02:01:15Z</dcterms:modified>
</cp:coreProperties>
</file>