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159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Temporal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passa diferente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Temporal Relativística (O tempo passa diferente)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relógio dentro de uma nave em altíssima velocidade marca o tempo igual a um relógio parado na Terra?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Δt=γ·Δt₀. O tempo próprio (Δt₀) é sempre o MENOR — relógios em movimento atrasam.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de Lorentz: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γ=1/√(1-v²/c²)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perto de c, maior γ — e maior a dilatação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 (fator de Lorentz) é sempre ≥1 — nunca dá pra ter Δt menor que Δt₀.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 a v=0,8c.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γ=1/√(1-0,8²)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γ=1/√0,36=1/0,6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γ≈1,67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relógio de luz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γ=1/√(1-v²/c²)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dilatação temporal relativística e a do fator de Lorentz,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Δt₀ é sempre medido por quem está JUNTO dos dois eventos, no mesmo lugar — é sempre o menor valor.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Δt=γ·Δt₀, onde Δt₀ é o tempo próprio (medido no referencial onde os eventos ocorrem no mesmo local) e Δt é o tempo medido por um observador em relação a quem esse referencial se move. γ=1/√(1-v²/c²) é o fator de Lorentz, com v a velocidade relativa e c a velocidade da luz.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Múons na atmosfera são a prova experimental clássica desse efeito.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notamos isso no dia a dia porque nossas velocidades são muito menores que 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Contração do Espaço (Encurtamento de comprimentos).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