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Lançamento Oblíquo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Decompondo o vetor velocidade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Lançamento Oblíquo (Decomposição de vetores de velocidade)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disparadora: "Um jogador de futebol chuta uma bola formando um ângulo com o chão, não na horizontal nem na vertical pura. Dá pra usar exatamente o mesmo método da aula passada (lançamento horizontal) para essa bola?" Deixar a turma perceber que falta uma etapa — decompor a velocidade inicial antes de aplicar o método já conhecido.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 = v0·cos θ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 = v0·sen θ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15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o lançamento oblíquo decompondo a velocidade inicial em componentes horizontal e vertical, e aplicando a cada uma delas o mesmo tratamento independente usado no lançamento horizontal.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15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Decompondo a velocidade inicial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1371600" y="2103120"/>
            <a:ext cx="9418320" cy="2011680"/>
          </a:xfrm>
          <a:prstGeom prst="roundRect">
            <a:avLst>
              <a:gd name="adj" fmla="val 6818"/>
            </a:avLst>
          </a:prstGeom>
          <a:solidFill>
            <a:srgbClr val="2B3050"/>
          </a:solidFill>
          <a:ln w="19050">
            <a:solidFill>
              <a:srgbClr val="E8623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645920" y="228600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vx = v0·cos θ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vy = v0·sen θ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429768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Eixo X vira MRU, eixo Y vira lançamento vertical (Aula 11)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15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Perguntar: "Se a bola sai a 20 m/s formando 30° com o chão, ela se move a 20 m/s na horizontal e também 20 m/s na vertical?" Obstáculo a nomear (sem resolver ainda): a crença de que a velocidade inicial se aplica igualmente e por inteiro a cada eixo — quando, na verdade, ela precisa ser decomposta, e cada componente (vx e vy) é sempre menor que o módulo total v0, exceto nos casos extremos de ângulo 0° ou 90°.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15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8: decomposição da velocidade inicial: vx = v0·cos θ (componente horizontal, constante durante todo o voo — MRU) e vy = v0·sen θ (componente vertical inicial, que sofre a aceleração da gravidade — MRUV, idêntico ao lançamento vertical da Aula 11). Resolução explícita do obstáculo do Momento 2: para 20 m/s a 30°, vx = 20·cos30° ≈ 17,3 m/s e vy = 20·sen30° = 10 m/s — nenhuma das duas é igual a 20 m/s. Mostrar que o lançamento horizontal (Aula 14) é o caso particular com θ=0° (vy=0) e que um lançamento puramente vertical seria o caso θ=90° (vx=0).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15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resolve no quadro, pensando em voz alta, o caso de um projétil lançado a 20 m/s com ângulo de 30° (g=10 m/s²): decompõe as componentes (vx≈17,3 m/s, vy=10 m/s), calcula o tempo de subida usando MRUV vertical (0 = 10 − 10t → t=1s), o tempo total de voo (2×1=2s, por simetria da subida e descida) e o alcance horizontal usando MRU no eixo X (x = 17,3×2 ≈ 34,6 m). Em seguida, propõe uma variação semelhante (outro ângulo e velocidade) para os alunos resolverem em duplas.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15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Um projétil é lançado a 30 m/s com ângulo de 37° em relação ao chão (use sen37°≈0,6 e cos37°≈0,8). Calcule as componentes horizontal e vertical da velocidade inicial.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O lançamento horizontal (Aula 14) é o caso particular com θ = 0°.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15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vx = 30×0,8 = 24 m/s. vy = 30×0,6 = 18 m/s.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pergunta disparadora do Momento 1 (o chute do jogador de futebol) e sistematizar o método completo do lançamento oblíquo em quatro etapas: (1) decompor v0 em vx e vy; (2) tratar o eixo Y como um lançamento vertical (MRUV, Aula 11); (3) tratar o eixo X como um MRU (Aula 5), usando o tempo total de voo encontrado no eixo Y; (4) combinar os resultados. Fechar o módulo destacando que esse método integra praticamente tudo visto desde a Aula 1.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15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Continuamos na próxima aula.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15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