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Contração do Espaço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Comprimentos encolhem em movimento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Contração do Espaço (Encurtamento de comprimentos)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régua de 1 metro, vista por alguém em relação a quem ela se move quase à velocidade da luz, ainda mede 1 metro?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L=L₀/γ. O comprimento próprio (L₀) é sempre o MAIOR — objetos em movimento parecem mais curtos.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faces do mesmo fenômeno: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Contração do espaço e dilatação do tempo usam o MESMO γ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Espaço e tempo estão entrelaçados (espaço-tempo)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contração só ocorre na direção do MOVIMENTO — as outras dimensões não mudam.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Nave de 100m (comprimento próprio), v=0,8c, γ≈1,67.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L=L₀/γ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L=100/1,67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L≈59,9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L=L₀/γ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na direção do movimento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da contração do espaço relativística,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confunda: L₀ é sempre medido por quem está PARADO em relação ao objeto.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L=L₀/γ (ou, de forma equivalente, L=L₀·√(1-v²/c²)), onde L₀ é o comprimento próprio (medido no referencial em que o objeto está em repouso), L é o comprimento medido por um observador em relação a quem o objeto se move, e γ é o fator de Lorentz.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tripulante DENTRO da nave sempre mede o comprimento próprio — nunca o valor contraído.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Quem vê o objeto se mover é quem mede o comprimento menor.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Adição Relativística de Velocidades.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2026-09-09T02:01:15Z</dcterms:created>
  <dcterms:modified xsi:type="dcterms:W3CDTF">2026-09-09T02:01:15Z</dcterms:modified>
</cp:coreProperties>
</file>