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Relativística de Velocidades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velocidades não se somam direto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Relativística de Velocidades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duas naves se movem a 0,8c cada uma, será que dá pra somar direto e chegar a 1,6c?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u'=(u+v)/(1+u·v/c²). Essa fórmula garante que o resultado NUNCA ultrapassa c.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denominador "puxa pra baixo":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maiores u e v, maior o denominador (1+u·v/c²)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Isso mantém u' sempre menor que 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0,8c+0,8c do jeito clássico dá 1,6c — impossível. A fórmula relativística sempre resulta em menos de c.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velocidades de 0,8c compostas.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u'=(0,8c+0,8c)/(1+0,64)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u'=1,6c/1,64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u'≈0,976c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u'=(u+v)/(1+u·v/c²)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nunca passa de c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relativística de adição de velocidades,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 sempre: se u=c, o resultado da fórmula tem que dar exatamente c, não importa v.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u'=(u+v)/(1+u·v/c²), onde u e v são as velocidades a compor (por exemplo, a velocidade de um objeto em relação a uma nave, e a velocidade da nave em relação à Terra), c é a velocidade da luz e u' é a velocidade resultante.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velocidades bem menores que c, a fórmula relativística vira a soma clássica de novo.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fórmula é uma consequência direta do 2º postulado de Einstein.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Momento Relativístico e Equivalência Massa-Energia (E=mc²).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2026-09-09T02:01:15Z</dcterms:created>
  <dcterms:modified xsi:type="dcterms:W3CDTF">2026-09-09T02:01:15Z</dcterms:modified>
</cp:coreProperties>
</file>