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162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Momento Relativístico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a equivalência massa-energia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Momento Relativístico e Equivalência Massa-Energia (E=mc²)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parado, sem nenhum movimento, tem energia zero?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E=mc². Mesmo em repouso, toda massa tem uma energia associada — a energia de repouso.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energias, uma relação: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E₀=mc² (repouso) e E=γmc² (total)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K=E-E₀=(γ-1)mc² — a energia cinética relativística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p=γ·m·v, não p=m·v — o fator γ some se você esquecer, dando resultado errado em altas velocidades.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Energia de repouso de um elétron (m=9,1×10⁻³¹kg).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E₀=m·c²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E₀=9,1×10⁻³¹×(3×10⁸)²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E₀≈8,19×10⁻¹⁴ J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E=mc² e a energia de repouso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E²=(pc)²+(mc²)²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as expressões do momento relativístico, da energia total e da energia de repouso,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E₀=mc² é só o caso v=0 da fórmula geral E=γmc² — não são fórmulas diferentes.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Momento relativístico: p=γ·m·v. Energia total: E=γ·m·c². Energia de repouso: E₀=m·c² (quando v=0, γ=1). Em todas, m é a massa de repouso, v a velocidade, c a velocidade da luz e γ o fator de Lorentz.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e energia não são coisas separadas — são a mesma coisa, em unidades diferentes.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fóton (sem massa) satisfaz E=p·c, um caso particular dessa relação.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Radiação de Corpo Negro e a Catástrofe Ultravioleta.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2026-09-09T02:01:15Z</dcterms:created>
  <dcterms:modified xsi:type="dcterms:W3CDTF">2026-09-09T02:01:15Z</dcterms:modified>
</cp:coreProperties>
</file>