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RELATIVIDADE E QUÂNTICA · AULA 163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Radiação de Corpo Negro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catástrofe ultravioleta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Radiação de Corpo Negro e a Catástrofe Ultravioleta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metal aquecido brilha em vermelho, depois em branco. O que determina essa mudança de cor?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física clássica previa energia INFINITA em altas frequências — um absurdo. Planck resolveu quantizando a energia.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15947" y="2414016"/>
            <a:ext cx="4757057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 de Planck (1900):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Energia não é contínua — vem em pacotes (quanta)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E=h·f, com h a constante de Planck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"catástrofe ultravioleta" não é sobre luz ultravioleta em si — é o nome do erro da teoria clássica nessa região do espectro.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Quantum de radiação com f=5×10¹⁴ Hz.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E=h·f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E=6,63×10⁻³⁴×5×10¹⁴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E≈3,3×10⁻¹⁹ J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catástrofe ultravioleta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E=h·f: a quantização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a catástrofe ultravioleta, e por que ela representava um problema sério para a física clássica?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é proporcional a f — dobrar a frequência dobra a energia do quantum.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 a previsão, pela física clássica (teoria de Rayleigh-Jeans), de que um corpo negro emitiria uma quantidade infinita de energia nas altas frequências (região ultravioleta e além). Isso era um problema sério porque contradizia a observação experimental, na qual a energia emitida é sempre finita.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Planck via isso só como um truque matemático — não imaginava que estava criando a Física Quântica.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 foi a primeira vez que a energia apareceu "em pedaços" na física.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 Efeito Fotoelétrico (A luz como partícula / fótons).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2026-09-09T02:01:16Z</dcterms:created>
  <dcterms:modified xsi:type="dcterms:W3CDTF">2026-09-09T02:01:16Z</dcterms:modified>
</cp:coreProperties>
</file>