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Efeito Fotoelétrico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luz como partícula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Efeito Fotoelétrico (A luz como partícula / fótons)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luz bem fraca, mas de cor certa, consegue arrancar elétrons de um metal? E uma luz bem forte, mas da cor errada?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=h·f-φ. A energia do elétron ejetado depende da FREQUÊNCIA da luz, não da intensidade.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explicação de Einstein (1905):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Luz = fótons, cada um com energia h·f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elétron absorve UM fóton inteiro, ou nenhum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intensidade = mais elétrons ejetados, mas NÃO mais energia por elétron — isso só muda com a frequência.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 com φ=2,0 eV, luz com h·f≈4,14 eV.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=h·f-φ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=4,14-2,0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max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=2,14 eV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K_max=h·f-φ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de corte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fotoelétrica de Einstein,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 é uma propriedade do METAL (a "barreira" mínima) — não depende da luz incidente.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=h·f-φ, onde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a energia cinética máxima dos elétrons ejetados, h é a constante de Planck, f é a frequência da luz incidente e φ é a função trabalho do metal (energia mínima para arrancar um elétron).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Abaixo da frequência de corte, NENHUM elétron sai — nem com luz super intensa.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 efeito só faz sentido tratando a luz como partícula (fóton), não como onda.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Efeito Compton (Dispersão de fótons por elétrons).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