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Compton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Fótons colidindo com elétrons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Compton (Dispersão de fótons por elétrons)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luz é feita de fótons, esses fótons também têm momento, como uma bola de bilhar?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Δλ=(h/(mₑ·c))·(1-cosθ). O fóton espalhado sai com comprimento de onda MAIOR — perdeu energia na colisão.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Tratando o fóton como partícula de verdade: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p=h/λ — o momento do fóton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Colisão fóton-elétron: mesma lógica de bola de bilhar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fóton não desaparece na colisão — ele é espalhado, só que com menos energia (λ maior).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Espalhamento a θ=90° (cos90°=0).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Δλ=(h/(mₑ·c))·(1-0)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Δλ=h/(mₑ·c)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Δλ≈2,43×10⁻¹² 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p=h/λ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Δλ=(h/mₑc)·(1-cosθ)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 Efeito Compton e o que ele revela sobre a natureza da luz.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θ=0° (sem espalhamento), Δλ=0 — faz sentido: sem colisão, sem perda de energia.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 espalhamento de fótons (geralmente de raio X) ao colidirem com elétrons livres, resultando em fótons espalhados com comprimento de onda maior (menor energia) do que os incidentes. Ele revela que a luz se comporta como partícula (fóton) com momento próprio, participando de colisões mecânicas com elétrons.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Diferente do efeito fotoelétrico, aqui a análise é literalmente uma colisão mecânica.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foi a confirmação definitiva de que o fóton carrega momento.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Dualidade Onda-Partícula (Hipótese de De Broglie).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2026-09-09T02:01:16Z</dcterms:created>
  <dcterms:modified xsi:type="dcterms:W3CDTF">2026-09-09T02:01:16Z</dcterms:modified>
</cp:coreProperties>
</file>