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RELATIVIDADE E QUÂNTICA · AULA 166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Dualidade Onda-Partícula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hipótese de De Broglie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Dualidade Onda-Partícula (Hipótese de De Broglie)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luz (que sempre pensamos como onda) também é partícula, será que um elétron (que sempre pensamos como partícula) também pode ser onda?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λ=h/p. TODA matéria tem um comprimento de onda associado — não é exclusividade da luz.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confirmação experimental: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Feixe de elétrons atravessando um cristal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padrão de DIFRAÇÃO — comportamento de onda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vemos elétrons "ondulando" a olho nu porque λ é minúsculo pra objetos macroscópicos — não porque o efeito não existe.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Elétron a v=2×10⁶ m/s (m=9,1×10⁻³¹kg).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p=m·v=1,82×10⁻²⁴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λ=h/p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λ≈3,64×10⁻¹⁰ 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λ=h/p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Difração de elétrons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hipótese de De Broglie, escrevendo a expressão do comprimento de onda associado a uma partícula.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 maior o momento p (massa × velocidade), menor o λ — por isso objetos grandes não ondulam visivelmente.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partícula com momento p possui um comprimento de onda associado, dado por λ=h/p, onde h é a constante de Planck.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bola de futebol também tem λ de De Broglie — só que absurdamente pequeno pra perceber.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Dualidade onda-partícula é geral: vale pra luz E pra matéria.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 Princípio da Incerteza de Heisenberg.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Relatividade e Quântica · Aula 166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2026-09-09T02:01:16Z</dcterms:created>
  <dcterms:modified xsi:type="dcterms:W3CDTF">2026-09-09T02:01:16Z</dcterms:modified>
</cp:coreProperties>
</file>