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da Incerteza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 fundamental de Heisenberg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Princípio da Incerteza de Heisenberg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um instrumento hipoteticamente perfeito, dá pra medir ao mesmo tempo a posição EXATA e a velocidade EXATA de um elétron?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Δx·Δp≥h/(4π). Essa incerteza é da PRÓPRIA NATUREZA — não é falha de instrumento.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vem essa incerteza: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Vem da natureza ONDULATÓRIA da matéria (De Broglie)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Onda bem localizada (Δx pequeno) precisa de Δp grande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"nossa tecnologia ainda não é boa o suficiente" — é um limite que nenhuma tecnologia futura pode superar.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Posição conhecida com Δx=1×10⁻¹⁰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Δp≥h/(4π·Δx)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Δp≥6,63×10⁻³⁴/(4π×10⁻¹⁰)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Δp≈5,3×10⁻²⁵ kg·m/s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Δx·Δp≥h/(4π)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microscópio de Heisenberg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o Princípio da Incerteza de Heisenberg para posição e momento,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confunda com erro de medição comum — isso é um limite teórico, presente mesmo em medições perfeitas.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Δx·Δp≥h/(4·π), onde Δx é a incerteza na posição, Δp é a incerteza no momento e h é a constante de Planck.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uma versão análoga para energia e tempo: ΔE·Δt≥h/(4π).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mais você reduz Δx, mais Δp cresce — o produto tem um mínimo fixo.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Modelo Atômico de Bohr (Órbitas quantizadas).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2026-09-09T02:01:16Z</dcterms:created>
  <dcterms:modified xsi:type="dcterms:W3CDTF">2026-09-09T02:01:16Z</dcterms:modified>
</cp:coreProperties>
</file>