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Atômico de Bohr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Órbitas quantizadas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Atômico de Bohr (Órbitas quantizadas)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 física clássica, um elétron orbitando o núcleo deveria perder energia e espiralar pra dentro em uma fração de segundo. Por que os átomos são estáveis?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=-13,6/n² eV. Os elétrons só ocupam órbitas ESPECÍFICAS, sem perder energia nelas.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de Bohr: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Momento angular quantizado: L=n·h/(2π)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Salto de nível libera/absorve fóton: h·f=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elétron só emite/absorve luz ao SALTAR entre níveis — nunca de forma contínua, por isso o espectro é de linhas.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Transição do hidrogênio: n=2 para n=1.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E₂=-3,4 eV, E₁=-13,6 eV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h·f=E₂-E₁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h·f=10,2 eV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Órbitas quantizadas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E_n=-13,6/n²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dos níveis de energia do átomo de hidrogênio no Modelo de Bohr, e a expressão da quantização do momento angular.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n=1 é o estado de MENOR energia (mais negativo) — o estado fundamental, mais estável.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=-13,6/n² eV (n=1,2,3,...). Momento angular: L=n·h/(2·π).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explica MUITO bem o hidrogênio, mas tem limites — é um passo, não a teoria final.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Bohr ainda trata o elétron como uma partícula em órbita bem definida.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Equação de Schrödinger (Introdução conceitual à mecânica quântica).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2026-09-09T02:01:16Z</dcterms:created>
  <dcterms:modified xsi:type="dcterms:W3CDTF">2026-09-09T02:01:16Z</dcterms:modified>
</cp:coreProperties>
</file>