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169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de Schrödinger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Introdução à mecânica quântica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de Schrödinger (Introdução conceitual à mecânica quântica)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Princípio da Incerteza diz que não dá pra saber a posição exata de um elétron. Então o que a física ainda consegue prever sobre ele?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|ψ|² dá a PROBABILIDADE de encontrar a partícula em cada ponto — não a posição exata.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Bohr para Schrödinger: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Bohr: órbita fixa e bem definida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Schrödinger: nuvem de probabilidade (orbital), dada por |ψ|²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Prever uma probabilidade não é "menos científico" — é uma previsão precisa e testável, só que de natureza estatística.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átomo de hidrogênio nos dois modelos.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Bohr: elétron numa órbita circular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Schrödinger: função de onda ψ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|ψ|² = nuvem eletrônica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função de onda ψ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|ψ|² e a nuvem eletrônica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a função de onda (ψ) na mecânica quântica, e qual é o papel da Equação de Schrödinger em relação a ela?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|ψ|² é sempre uma DENSIDADE DE PROBABILIDADE — nunca a posição garantida da partícula.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função de onda (ψ) é a grandeza fundamental que descreve o estado de um sistema quântico. A Equação de Schrödinger é a equação fundamental que determina como essa função de onda evolui no espaço e no tempo.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mecânica quântica é hoje a teoria mais testada da física — está por trás de lasers e semicondutores.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11: da relatividade de Einstein até a mecânica quântica de Schrödinger.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2026-09-09T02:01:16Z</dcterms:created>
  <dcterms:modified xsi:type="dcterms:W3CDTF">2026-09-09T02:01:16Z</dcterms:modified>
</cp:coreProperties>
</file>