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DINÂMICA E LEIS DE NEWTON · AULA 16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Força?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Interação entre dois corpos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Força? (Conceito e tipos principais)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bola parada sobre a mesa tem alguma força agindo sobre ela?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16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Força é sempre uma interação entre dois corpos — nunca uma propriedade que um corpo tem sozinho.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16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Forças podem ser de contato ou a distância, e sempre têm origem e alvo.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Forças de contato: empurrar, puxar, atrito, apoio de uma superfície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Forças a distância: peso, força elétrica, força magnética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16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corpo parado não significa ausência de forças — pode significar forças equilibradas.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16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bola de argila é arremessada contra a parede e fica achatada, sem quicar de volta.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Efeito 1: parou o movimento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Efeito 2: deformou a bola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16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Tipos de força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16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estudante afirma: "o caminhão tem muita força porque é pesado". Reescreva essa ideia usando o conceito correto de força como interação.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 sempre: quem exerce a força, e sobre quem ela age?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16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Peso não é "força que o corpo tem", é a força de interação gravitacional entre o caminhão e a Terra. "Força do caminhão" só faz sentido quando ele interage com outro corpo — por exemplo, a força de tração que seu motor exerce sobre o solo (via atrito das rodas) para se mover.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força tem uma origem e um alvo — dois corpos diferentes.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Contato ou a distância: força sempre muda movimento ou deforma.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1ª Lei de Newton — o que acontece quando a força resultante sobre um corpo é zero.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16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2026-09-06T01:49:45Z</dcterms:created>
  <dcterms:modified xsi:type="dcterms:W3CDTF">2026-09-06T01:49:45Z</dcterms:modified>
</cp:coreProperties>
</file>