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Núcleo Atômico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forte e defeito de massa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Núcleo Atômico (Força forte e defeito de massa)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 se repelem por terem carga positiva. Como um núcleo com vários prótons não se desmancha?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nuclear forte, de curtíssimo alcance, vence a repulsão elétrica dentro do núcleo.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3428" y="2414016"/>
            <a:ext cx="4822095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"preço" da coesão nuclear: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massa do núcleo é sempre MENOR que a soma das massas dos núcleons separados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diferença (Δm) é o defeito de massa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a gravidade que segura o núcleo — ela é bilhões de vezes fraca demais pra isso.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Defeito de massa do hélio-4 (2p+2n).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Δm=(2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)-M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Δm≈0,0305 u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lig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=Δm·c²≈28,4 MeV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nuclear forte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Defeito de massa e E=Δm·c²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Defina número atômico (Z), número de nêutrons (N) e número de massa (A), e escreva a relação entre eles.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Δm é sempre positivo: núcleons livres SEMPRE pesam mais juntos do que ligados no núcleo.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é o número de prótons no núcleo (identifica o elemento químico); N é o número de nêutrons; A é o número de massa, igual à soma A=Z+N (número total de núcleons).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energia de ligação por núcleon, mais estável é o núcleo.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ferro-56 é o núcleo mais estável que existe — pico da curva de estabilidade.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Radioatividade Natural (Emissões alfa, beta e gama).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2026-09-09T02:53:16Z</dcterms:created>
  <dcterms:modified xsi:type="dcterms:W3CDTF">2026-09-09T02:53:16Z</dcterms:modified>
</cp:coreProperties>
</file>