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FÍSICA NUCLEAR E DE PARTÍCULAS · AULA 171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Radioatividade Natural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Emissões alfa, beta e gama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Radioatividade Natural (Emissões alfa, beta e gama)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exatamente um núcleo instável está fazendo quando é "radioativo"?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Núcleos instáveis emitem partículas ou radiação (alfa, beta ou gama) buscando estabilidade.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226" y="2414016"/>
            <a:ext cx="441449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três tipos de decaimento: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Alfa (α): núcleo de hélio-4 — A cai 4, Z cai 2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Beta (β⁻): nêutron→próton+elétron — Z sobe 1, A não muda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Gama (γ): fóton de alta energia — A e Z não mudam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emissões são fenômenos físicos diferentes — não é "um tipo só" de radiação.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Decaimento alfa do urânio-238.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U-238 (Z=92,A=238)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 Th-234 (Z=90,A=234)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 partícula alfa (Z=2,A=4)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Alfa, beta e gama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Poder de penetração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e balanceie a equação do decaimento alfa do urânio-238 (Z=92, A=238), identificando o núcleo-filho.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todo decaimento, A e Z sempre se conservam entre o núcleo original e tudo que foi emitido.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Urânio-238 (Z=92,A=238) → tório-234 (Z=90,A=234) + partícula alfa (Z=2,A=4). Conferindo: A: 238=234+4; Z: 92=90+2.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radiação tem um poder de penetração bem diferente.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Alfa: para no papel. Beta: para no alumínio. Gama: precisa de chumbo.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Lei do Decaimento Radioativo e Meia-Vida.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2026-09-09T02:53:16Z</dcterms:created>
  <dcterms:modified xsi:type="dcterms:W3CDTF">2026-09-09T02:53:16Z</dcterms:modified>
</cp:coreProperties>
</file>