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 Decaimento Radioativo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e datação radiométrica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 Decaimento Radioativo e Meia-Vida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cientistas descobrem a idade de um fóssil com milhares de anos?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N(t)=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·e^(-λt). A cada meia-vida 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a quantidade cai pela METADE.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entre λ e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=ln2/λ≈0,693/λ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Atividade: A=λN (Becquerel)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NÃO é "tempo até acabar" — é o tempo pra reduzir à metade, sempre, sem nunca zerar.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Carbono-14 restante = 25% do original.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25%=(1/2)²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 meias-vidas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2×5730≈11460 anos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N(t)=N_0·e^(-λt)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Datação por carbono-14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lei do decaimento radioativo e identifique o significado de cada símbolo.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isótopo tem SEU PRÓPRIO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carbono-14, urânio-238 e iodo-131 decaem em ritmos bem diferentes.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N(t)=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·e^(-λt), onde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quantidade inicial de núcleos radioativos, λ é a constante de decaimento (própria de cada isótopo), t é o tempo decorrido e N(t) é a quantidade de núcleos ainda não decaídos no instante t.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1 meia-vida resta 1/2, depois de 2 resta 1/4, depois de 3 resta 1/8...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quantidade nunca chega EXATAMENTE a zero — só cada vez menor.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Fissão Nuclear (Reatores e bombas atômicas).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2026-09-09T02:53:16Z</dcterms:created>
  <dcterms:modified xsi:type="dcterms:W3CDTF">2026-09-09T02:53:16Z</dcterms:modified>
</cp:coreProperties>
</file>