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FÍSICA NUCLEAR E DE PARTÍCULAS · AULA 173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Fissão Nuclear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Reatores e bombas atômicas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Fissão Nuclear (Reatores e bombas atômicas)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único nêutron pode liberar energia milhões de vezes maior que uma reação química?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núcleo pesado se divide ao absorver um nêutron, liberando fragmentos, mais nêutrons e energia.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Reator x bomba: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Reator: moderador + barras de controle mantêm a reação CRÍTICA (taxa constante)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Bomba: massa SUPERCRÍTICA, sem controle nenhum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reação em cadeia é uma explosão — a diferença é o CONTROLE da taxa de reação.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Fissão do urânio-235.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+ U-235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 Ba-141 + Kr-92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+ 3 nêutrons + energia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Fissão e reação em cadeia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Reator vs bomba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Descreva, em linhas gerais, o processo de fissão nuclear induzida do urânio-235.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Massa crítica = ponto de equilíbrio em que a reação se sustenta sozinha, nem cresce nem se apaga.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núcleo de urânio-235 absorve um nêutron, tornando-se instável e se dividindo em dois núcleos menores (fragmentos de fissão, como bário e criptônio), liberando também 2 a 3 nêutrons adicionais e uma grande quantidade de energia.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energia liberada vem da curva de energia de ligação por núcleon (Aula 170).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Núcleos pesados que se dividem formam núcleos mais estáveis — e liberam a diferença como energia.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Fusão Nuclear (A energia gerada pelas estrelas).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Física Nuclear e de Partículas · Aula 173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2026-09-09T02:53:16Z</dcterms:created>
  <dcterms:modified xsi:type="dcterms:W3CDTF">2026-09-09T02:53:16Z</dcterms:modified>
</cp:coreProperties>
</file>