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FÍSICA NUCLEAR E DE PARTÍCULAS · AULA 174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Nuclear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energia gerada pelas estrelas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Nuclear (A energia gerada pelas estrelas)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vem a energia que o Sol libera continuamente há bilhões de anos?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Núcleos leves se combinam formando um núcleo mais pesado — e liberam energia.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núcleo do Sol: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Ciclo próton-próton: 4 hidrogênio-1 → 1 hélio-4 + energia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ocorre a ~15 milhões de kelvins, em estado de plasma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exige temperaturas de MILHÕES de graus — não basta "aproximar" os núcleos à força.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Comparando energia liberada por kg.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Combustão química: ~10⁷ J/kg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Fissão: ~10¹³ J/kg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Fusão: ~10¹⁴-10¹⁵ J/kg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ciclo próton-próton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na Terra: tokamaks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Explique, usando a curva de energia de ligação por núcleon (Aula 170), por que a fusão de núcleos leves libera energia.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Fusão precisa vencer a repulsão elétrica entre núcleos — por isso exige temperatura muito mais alta que a fissão.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Núcleos leves, como o hidrogênio, têm energia de ligação por núcleon menor do que núcleos de massa intermediária, como o hélio. Ao se fundirem formando um núcleo mais pesado e mais próximo do pico da curva (ferro-56), a energia de ligação por núcleon aumenta, e a diferença de energia é liberada.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a fissão, a fusão também segue a curva de energia de ligação por núcleon — só que do lado oposto.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Nenhum reator de fusão ainda produz comercialmente mais energia do que consome.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Detectores de Radiação e Dosimetria Básica.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2026-09-09T02:53:16Z</dcterms:created>
  <dcterms:modified xsi:type="dcterms:W3CDTF">2026-09-09T02:53:16Z</dcterms:modified>
</cp:coreProperties>
</file>