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FÍSICA NUCLEAR E DE PARTÍCULAS · AULA 175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Detectores de Radiação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Dosimetria básica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Detectores de Radiação e Dosimetria Básica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não dá pra ver, sentir ou cheirar radiação, como saber se um lugar é seguro?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contador Geiger-Müller detecta radiação pela ionização de um gás.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grandezas: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Becquerel (Bq): decaimentos por segundo da FONTE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Gray (Gy): energia absorvida pelo CORPO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Sievert (Sv): risco biológico, pondera o tipo de radiação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Atividade (Bq), dose absorvida (Gy) e dose equivalente (Sv) são TRÊS grandezas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Proteção radiológica: princípio ALARA.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Reduzir TEMPO de exposição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Aumentar DISTÂNCIA da fonte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Usar BLINDAGEM adequada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175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Geiger-Müller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Gy, Sv e Bq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o princípio de funcionamento de um contador Geiger-Müller.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Sievert é a unidade certa pra falar de RISCO à saúde — Becquerel fala só da fonte, não do efeito no corpo.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contador Geiger-Müller contém um gás a baixa pressão dentro de um tubo; quando uma partícula ou radiação ionizante atravessa o tubo, ela ioniza átomos do gás, liberando elétrons que produzem um pulso elétrico detectável — cada pulso corresponde a um evento de radiação detectado.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Radiação alfa é mais danosa por unidade de dose absorvida — por isso pesa mais no Sievert.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ALARA: manter a exposição tão baixa quanto razoavelmente possível.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Partículas Elementares (O Modelo Padrão: Quarks e Léptons).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2026-09-09T02:53:17Z</dcterms:created>
  <dcterms:modified xsi:type="dcterms:W3CDTF">2026-09-09T02:53:17Z</dcterms:modified>
</cp:coreProperties>
</file>