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FÍSICA NUCLEAR E DE PARTÍCULAS · AULA 176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Partículas Elementares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Padrão: quarks e léptons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Partículas Elementares (O Modelo Padrão: Quarks e Leptons)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Prótons e nêutrons são mesmo as partículas mais fundamentais que existem?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Prótons e nêutrons são feitos de quarks, presos pela força forte.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peças fundamentais: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Quarks (6 sabores): carga fracionária, formam hádrons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Léptons: elétron, múon, tau + neutrinos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Bósons mediadores: fóton, glúon, W e Z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Quarks NUNCA aparecem isolados — só combinados dentro de partículas (confinamento).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do próton a partir dos quarks (uud).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up=+2/3, down=-1/3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+2/3+2/3-1/3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+1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Quarks e confinamento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Léptons e bósons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são as duas grandes famílias de partículas elementares no Modelo Padrão, e qual é o papel de cada uma?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decaimento beta (Aula 171), é um quark down virando um quark up — no nível mais fundamental.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férmions (quarks e léptons), que constituem a matéria, e os bósons mediadores (fóton, glúon, W e Z), que transmitem as interações fundamentais entre os férmions.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nêutron (udd) tem carga total zero — confere: +2/3-1/3-1/3=0.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Prótons e nêutrons são partículas COMPOSTAS, não elementares.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Bóson de Higgs e o Mecanismo de Geração de Massa.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2026-09-09T02:53:17Z</dcterms:created>
  <dcterms:modified xsi:type="dcterms:W3CDTF">2026-09-09T02:53:17Z</dcterms:modified>
</cp:coreProperties>
</file>