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Bóson de Higgs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a massa das partículas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Bóson de Higgs e o Mecanismo de Geração de Massa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fóton não tem massa nenhuma, e o elétron tem?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vem da interação de cada partícula com o campo de Higgs, que permeia todo o espaço.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teoria (1964) à confirmação (2012):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uma partícula interage com o campo, maior sua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fóton não interage — por isso não tem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Bóson de Higgs: a excitação quantizada desse campo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de Higgs não é um "atrito" mecânico comum — é uma interação de campo quântico.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do bóson de Higgs x massa do próton.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Higgs≈125 GeV/c²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Próton≈0,938 GeV/c²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125/0,938≈133 vezes maior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de Higgs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no LHC (2012)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campo de Higgs, e como ele está relacionado à origem da massa das partículas elementares?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bóson de Higgs foi previsto em 1964 e só confirmado em 2012 — quase 50 anos de busca experimental.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de Higgs é um campo que permeia todo o espaço. As partículas elementares interagem com ele em intensidades diferentes, e essa interação é o que gera a resistência à mudança de movimento que identificamos como massa inercial — quanto mais intensa a interação, maior a massa da partícula.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descoberta do bóson de Higgs, todas as partículas do Modelo Padrão (Aula 176) foram confirmadas.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12: do núcleo atômico até a origem da massa das partículas elementares.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2026-09-09T02:53:17Z</dcterms:created>
  <dcterms:modified xsi:type="dcterms:W3CDTF">2026-09-09T02:53:17Z</dcterms:modified>
</cp:coreProperties>
</file>