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179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Fotometria e Magnitude Estelar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Brilho aparente e absoluto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Fotometria e Magnitude Estelar (Brilho aparente e absoluto)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estrelas parecem igualmente brilhantes no céu. Isso significa que elas emitem a mesma quantidade de luz?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F=L/(4πd²). O brilho que vemos depende da luminosidade E da distância — não só de uma delas.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8989" y="2414016"/>
            <a:ext cx="4530973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magnitudes, dois papéis: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(aparente): o brilho que observamos daqui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(absoluta): o brilho que a estrela teria a 10 parsecs — revela a luminosidade real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de magnitude é INVERTIDA — quanto MENOR (ou mais negativo) o valor, MAIS brilhante é o objeto.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Estrela com m=5 e M=0.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m-M=5·log(d/10)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5=5·log(d/10)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d=100 parsecs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x luminosidade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 aparente e absoluta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luminosidade (L) de fluxo ou brilho aparente (F), e escreva a relação entre elas.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é sempre "o brilho a 10 parsecs" — é uma régua padronizada para comparar estrelas de verdade.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Luminosidade é a potência total de luz emitida pela estrela (propriedade intrínseca). Fluxo é a potência recebida por unidade de área na Terra, que depende de L e da distância d: F=L/(4πd²).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módulo de distância (m-M) conecta o que vemos à distância real.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Duas estrelas com o mesmo brilho aparente podem ter luminosidades bem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 Diagrama H-R (Evolução e classificação espectral das estrelas).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