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de Newton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da Inércia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de Newton (Inércia na prática do cotidiano)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você é jogado para frente quando o ônibus freia de repente?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corpo mantém seu estado de repouso ou de movimento, a menos que uma força resultante atue sobre ele.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1062" y="2414016"/>
            <a:ext cx="510682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força resultante, a aceleração é zero e a velocidade não muda.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é a medida da inércia de um corpo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maior a massa, maior a resistência a mudar de movimento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Manter um objeto em movimento NÃO exige uma força constante — é o atrito que exige.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disco de hóquei desliza sobre gelo, quase sem atrito.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Força resultante quase nula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Percorre uma grande distância quase sem perder velocidade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da Inércia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passageiro em pé num ônibus tende a cair para trás quando o veículo arranca bruscamente?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existe alguma força resultante atuando, ou tudo está equilibrado?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inércia, o corpo do passageiro tende a permanecer em repouso (seu estado anterior) enquanto o ônibus já está acelerando para frente sob seus pés — por isso ele parece ser "jogado" para trás em relação ao veículo.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resultante nula ⇒ aceleração nula ⇒ velocidade constante.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Inércia é a tendência de manter o estado de movimento.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2ª Lei de Newton — o que acontece quando a força resultante NÃO é nula.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2026-09-06T01:49:45Z</dcterms:created>
  <dcterms:modified xsi:type="dcterms:W3CDTF">2026-09-06T01:49:45Z</dcterms:modified>
</cp:coreProperties>
</file>