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831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8869680" y="1874520"/>
            <a:ext cx="310896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</a:t>
            </a:r>
            <a:endParaRPr lang="en-US" sz="6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29844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20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17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83080"/>
            <a:ext cx="7635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Conceito de Funções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999232"/>
            <a:ext cx="7543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Variável dependente e independente na física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31520" y="3886200"/>
            <a:ext cx="228600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38912"/>
            <a:ext cx="108813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Funções Importam na Física?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98448"/>
            <a:ext cx="10881360" cy="2514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220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Física quase sempre descreve como uma grandeza muda em resposta a outra: a posição muda com o tempo, a força muda com a deformação de uma mola, a temperatura muda ao longo de um experimento.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220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relação entre duas grandezas é o que chamamos de função — e saber identificar quem depende de quem é a base para tudo que vem a seguir, especialmente para os gráficos que usaremos em Cinemática.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4041648"/>
            <a:ext cx="10881360" cy="1234440"/>
          </a:xfrm>
          <a:prstGeom prst="roundRect">
            <a:avLst>
              <a:gd name="adj" fmla="val 9333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4041648"/>
            <a:ext cx="103327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posição depende do tempo   •   força depende da deformação   •   temperatura depende do tempo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38912"/>
            <a:ext cx="108813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uma Função?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53312"/>
            <a:ext cx="10881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300"/>
              </a:lnSpc>
              <a:buNone/>
            </a:pPr>
            <a:r>
              <a:rPr lang="en-US" sz="220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é uma relação entre duas grandezas em que cada valor da primeira corresponde a exatamente um valor da segunda.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2606040" y="2487168"/>
            <a:ext cx="6995160" cy="1280160"/>
          </a:xfrm>
          <a:prstGeom prst="roundRect">
            <a:avLst>
              <a:gd name="adj" fmla="val 9231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2606040" y="2487168"/>
            <a:ext cx="6995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f(x)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1363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lê-se: "y é função de x"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788920" y="4572000"/>
            <a:ext cx="6629400" cy="914400"/>
          </a:xfrm>
          <a:prstGeom prst="roundRect">
            <a:avLst>
              <a:gd name="adj" fmla="val 11111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2788920" y="4572000"/>
            <a:ext cx="6629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Exemplo:  y = 2x   (para cada x, um único y)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Variável Independente vs. Dependente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5257800" cy="2514600"/>
          </a:xfrm>
          <a:prstGeom prst="roundRect">
            <a:avLst>
              <a:gd name="adj" fmla="val 4615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81328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Independente (x)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084831"/>
            <a:ext cx="470916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200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grandeza que escolhemos ou controlamos livremente — o "ponto de partida" da relação.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63640" y="1280160"/>
            <a:ext cx="5257800" cy="2514600"/>
          </a:xfrm>
          <a:prstGeom prst="roundRect">
            <a:avLst>
              <a:gd name="adj" fmla="val 46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6537960" y="1481328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Dependente (y)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2084831"/>
            <a:ext cx="470916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200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grandeza cujo valor É DETERMINADO pelo valor de x — ela "responde" à variação de x.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4114800"/>
            <a:ext cx="10881360" cy="1143000"/>
          </a:xfrm>
          <a:prstGeom prst="roundRect">
            <a:avLst>
              <a:gd name="adj" fmla="val 80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914400" y="4114800"/>
            <a:ext cx="1033272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8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prática:  </a:t>
            </a:r>
            <a:r>
              <a:rPr lang="en-US" sz="18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"o que eu fui escolhendo/variando no experimento?" (independente) e "o que eu medi como resultado disso?" (dependente).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 Comum — Confundindo Quem Depende de Quem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1353312"/>
            <a:ext cx="10881360" cy="128016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353312"/>
            <a:ext cx="10332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200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estudante mede a posição de um carrinho em vários instantes de tempo — e escreve "t = f(x)" (tempo em função da posição).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852928"/>
            <a:ext cx="10881360" cy="1691640"/>
          </a:xfrm>
          <a:prstGeom prst="roundRect">
            <a:avLst>
              <a:gd name="adj" fmla="val 7059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914400" y="2852928"/>
            <a:ext cx="1033272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2000" b="1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Isso está invertido:  </a:t>
            </a:r>
            <a:r>
              <a:rPr lang="en-US" sz="200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normalmente ESCOLHEMOS os instantes de tempo em que vamos medir (t é independente), e MEDIMOS a posição correspondente (x é dependente). O correto é x = f(t).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773168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das letras na frase não define quem é quem — pense sempre no que foi controlado e no que foi medido.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Exemplos Físicos de Funções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600527"/>
              </p:ext>
            </p:extLst>
          </p:nvPr>
        </p:nvGraphicFramePr>
        <p:xfrm>
          <a:off x="640080" y="1298448"/>
          <a:ext cx="10881360" cy="4389120"/>
        </p:xfrm>
        <a:graphic>
          <a:graphicData uri="http://schemas.openxmlformats.org/drawingml/2006/table">
            <a:tbl>
              <a:tblPr/>
              <a:tblGrid>
                <a:gridCol w="393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Fenômeno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Variável independente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Variável dependente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Queda livre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tempo (t)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altura (h)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 de Hooke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deformação da mola (x)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força elástica (F)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Movimento uniforme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tempo (t)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posição (x)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Aquecimento de um líquido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tempo (t)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temperatura (T)</a:t>
                      </a:r>
                      <a:endParaRPr lang="en-US" sz="14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Três Formas de Representar uma Função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10424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relação, contada de três jeitos: F = 2x (mola com k = 2 N/m)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383280" cy="3749040"/>
          </a:xfrm>
          <a:prstGeom prst="roundRect">
            <a:avLst>
              <a:gd name="adj" fmla="val 3243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517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2x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206240" y="1691640"/>
            <a:ext cx="3383280" cy="3749040"/>
          </a:xfrm>
          <a:prstGeom prst="roundRect">
            <a:avLst>
              <a:gd name="adj" fmla="val 3243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480560" y="187452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</a:t>
            </a:r>
            <a:endParaRPr lang="en-US" sz="15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485563"/>
              </p:ext>
            </p:extLst>
          </p:nvPr>
        </p:nvGraphicFramePr>
        <p:xfrm>
          <a:off x="4617720" y="2395728"/>
          <a:ext cx="2468880" cy="2514600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(cm)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 (N)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27432" marB="27432" anchor="ctr"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7772400" y="1691640"/>
            <a:ext cx="3749040" cy="3749040"/>
          </a:xfrm>
          <a:prstGeom prst="roundRect">
            <a:avLst>
              <a:gd name="adj" fmla="val 292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 txBox="1"/>
          <p:nvPr/>
        </p:nvSpPr>
        <p:spPr>
          <a:xfrm>
            <a:off x="8046720" y="187452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321040" y="5029200"/>
            <a:ext cx="2743200" cy="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8321040" y="2743200"/>
            <a:ext cx="0" cy="228600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1"/>
          <p:cNvSpPr/>
          <p:nvPr/>
        </p:nvSpPr>
        <p:spPr>
          <a:xfrm>
            <a:off x="8321040" y="5029200"/>
            <a:ext cx="237744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 txBox="1"/>
          <p:nvPr/>
        </p:nvSpPr>
        <p:spPr>
          <a:xfrm>
            <a:off x="10972800" y="48463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8183880" y="26060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 — Lei de Hooke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325880"/>
            <a:ext cx="6492240" cy="960120"/>
          </a:xfrm>
          <a:prstGeom prst="roundRect">
            <a:avLst>
              <a:gd name="adj" fmla="val 1052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868680" y="1325880"/>
            <a:ext cx="60350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8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r>
              <a:rPr lang="en-US" sz="180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força elástica F = kx, com k = 5 N/m, quem é a variável independente e quem é a dependente?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6492240" cy="15087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868680" y="2551176"/>
            <a:ext cx="60350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(deformação)</a:t>
            </a:r>
            <a:r>
              <a:rPr lang="en-US" sz="180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é a independente — escolhemos o quanto esticar a mola.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3218688"/>
            <a:ext cx="60350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(força)</a:t>
            </a:r>
            <a:r>
              <a:rPr lang="en-US" sz="180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é a dependente — medimos a força que aparece em resposta.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4160520"/>
            <a:ext cx="6492240" cy="1188720"/>
          </a:xfrm>
          <a:prstGeom prst="roundRect">
            <a:avLst>
              <a:gd name="adj" fmla="val 857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40080" y="4160520"/>
            <a:ext cx="64922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0,03 m  →  F = 5 × 0,03 = 0,15 N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406640" y="1325880"/>
            <a:ext cx="4114800" cy="402336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/home/claude/pptx_build/icons/spring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2743200"/>
            <a:ext cx="1828800" cy="182880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7680960" y="169164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k·x</a:t>
            </a:r>
            <a:endParaRPr 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389888"/>
            <a:ext cx="6675120" cy="4187952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64592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5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03120"/>
            <a:ext cx="6126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20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estudante aquece uma panela de água e anota a temperatura a cada minuto que passa. Qual é a variável independente e qual é a variável dependente nesse experimento?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4005072"/>
            <a:ext cx="6126480" cy="129844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4114800"/>
            <a:ext cx="2926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480560"/>
            <a:ext cx="5623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800" i="1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ele está controlando (marcando) e o que ele está medindo?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0" y="1389888"/>
            <a:ext cx="3749039" cy="4187952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915400" y="2560320"/>
            <a:ext cx="1463040" cy="14630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/home/claude/pptx_build/icons/thermomete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2926080"/>
            <a:ext cx="731520" cy="73152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8046720" y="4343400"/>
            <a:ext cx="3200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f( ? )</a:t>
            </a:r>
            <a:endParaRPr lang="en-US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621792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572768"/>
            <a:ext cx="5394960" cy="2697480"/>
          </a:xfrm>
          <a:prstGeom prst="roundRect">
            <a:avLst>
              <a:gd name="adj" fmla="val 4615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10512"/>
            <a:ext cx="45720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8920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Independente: tempo (t)</a:t>
            </a:r>
            <a:endParaRPr lang="en-US" sz="1600" dirty="0"/>
          </a:p>
          <a:p>
            <a:pPr marL="0" indent="0">
              <a:lnSpc>
                <a:spcPts val="1800"/>
              </a:lnSpc>
              <a:spcAft>
                <a:spcPts val="1400"/>
              </a:spcAft>
              <a:buNone/>
            </a:pPr>
            <a:r>
              <a:rPr lang="en-US" sz="1600" i="1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é o que ele vai marcando</a:t>
            </a:r>
            <a:endParaRPr lang="en-US" sz="16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2000" b="1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Dependente: temperatura (T)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7920" y="1572768"/>
            <a:ext cx="5349240" cy="2697480"/>
          </a:xfrm>
          <a:prstGeom prst="roundRect">
            <a:avLst>
              <a:gd name="adj" fmla="val 4615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1051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286000"/>
            <a:ext cx="4800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90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é uma relação entre duas grandezas. A independente é o que controlamos; a dependente é o que medimos em resposta. Pode ser representada por fórmula, tabela ou gráfico.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572000"/>
            <a:ext cx="10332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Gráficos Cartesianos — construção e leitura de eixos x e y.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17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868A0D3-352A-4DDC-8C48-6E51593D3BD7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9bb3db59-6483-4807-a6b9-be0c5b42a3b3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754</Words>
  <Application>Microsoft Office PowerPoint</Application>
  <PresentationFormat>Widescreen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2</cp:revision>
  <dcterms:created xsi:type="dcterms:W3CDTF">2026-09-02T20:04:57Z</dcterms:created>
  <dcterms:modified xsi:type="dcterms:W3CDTF">2026-09-04T19:00:02Z</dcterms:modified>
</cp:coreProperties>
</file>