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Diagrama H-R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Evolução e classificação espectral das estrelas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Diagrama H-R (Evolução e classificação espectral das estrelas)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Estrelas têm cores diferentes — azuladas, brancas, avermelhadas. O que essa cor revela?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Diagrama H-R organiza TODAS as estrelas por temperatura (cor) e luminosidade num único gráfico.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regiões principais: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Sequência principal: a maioria das estrelas (inclusive o Sol)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Gigantes/supergigantes: frias, mas enormes e muito luminosas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Anãs brancas: quentes, mas pequenas e pouco luminosas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de uma estrela no diagrama NÃO é fixa — ela se desloca ao longo da vida da estrela.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espectral, da mais quente pra mais fria.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O, B, A, F, G, K, M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 = tipo G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"Oh, Be A Fine Girl/Guy, Kiss Me"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eixos do diagrama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Sequência principal, gigantes, anãs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os dois eixos do Diagrama H-R.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anã branca quente pode ser menos luminosa que uma gigante fria — o raio da estrela pesa muito na conta.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eixo horizontal representa a temperatura superficial (ou tipo espectral), decrescente da esquerda para a direita. O eixo vertical representa a luminosidade (ou magnitude absoluta) da estrela.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 revela temperatura; posição no diagrama revela a fase da vida da estrela.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Luminosidade também depende do TAMANHO da estrela, não só da temperatura.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Nascimento e Vida das Estrelas (Fusão no núcleo e equilíbrio hidrostático).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