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ASTROFÍSICA E COSMOLOGIA AVANÇADA · AULA 181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Nascimento e Vida das Estrelas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Fusão no núcleo e equilíbrio hidrostático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Nascimento e Vida das Estrelas (Fusão no núcleo e equilíbrio hidrostático)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estrela não colapsa sob o próprio peso, nem explode, ficando estável por bilhões de anos?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Equilíbrio hidrostático: a pressão da fusão nuclear (pra fora) equilibra exatamente a gravidade (pra dentro).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colapso ao equilíbrio: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Nuvem molecular colapsa → protoestrela se aquece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Núcleo atinge ~10 milhões de kelvins → fusão de H em He começa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Pressão da fusão = peso gravitacional → sequência principal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estrela NÃO é estática — é um equilíbrio DINÂMICO, mantido ativamente pela fusão o tempo todo.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estrelas massivas vivem MENOS tempo.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Mais massa → mais pressão no núcleo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Fusão mais rápida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Vida mais curta (não mais longa!)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Colapso e ignição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Equilíbrio hidrostático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Descreva, em linhas gerais, as etapas da formação de uma estrela, do colapso da nuvem molecular até o início da fusão nuclear.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massa NÃO significa vida mais longa — é o contrário: mais massa, fusão mais rápida, vida mais curta.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nuvem de gás molecular colapsa sob a própria gravidade, aquecendo-se progressivamente e formando uma protoestrela; quando a temperatura central atinge cerca de 10 milhões de kelvins, a fusão nuclear de hidrogênio em hélio se inicia e se sustenta, marcando o nascimento de uma estrela na sequência principal.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Sol tem uma vida total estimada em cerca de 10 bilhões de anos.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Estrelas muito massivas vivem só alguns milhões de anos — muito menos que o Sol.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Morte Estelar (Anãs brancas, estrelas de nêutrons e pulsares).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2026-09-09T09:56:56Z</dcterms:created>
  <dcterms:modified xsi:type="dcterms:W3CDTF">2026-09-09T09:56:56Z</dcterms:modified>
</cp:coreProperties>
</file>