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Morte Estelar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Anãs brancas, estrelas de nêutrons e pulsares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Morte Estelar (Anãs brancas, estrelas de nêutrons e pulsares)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com uma estrela quando ela finalmente fica sem combustível nuclear?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destino final de uma estrela depende da sua massa — nem toda estrela morre da mesma forma.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7179" y="2414016"/>
            <a:ext cx="4614594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destinos possíveis: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baixa/média (como o Sol): gigante vermelha → nebulosa planetária → anã branca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alta: supernova → estrela de nêutrons (às vezes um pulsar)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anã branca não colapsa mais — é sustentada pela pressão de degenerescência de ELÉTRONS, um efeito quântico.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densidades extremas.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Anã branca: ~10⁹ kg/m³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Estrela de nêutrons: ~10¹⁷ kg/m³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milhões de vezes mais densa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Anãs brancas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Estrelas de nêutrons e pulsares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as etapas pelas quais uma estrela como o Sol se torna uma anã branca.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Pulsos regulares de um pulsar vêm da ROTAÇÃO da estrela de nêutrons, não de uma luz "piscando".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esgotar o hidrogênio do núcleo, a estrela se expande e se torna uma gigante vermelha; em seguida, expele suas camadas externas formando uma nebulosa planetária, restando apenas o núcleo residual extremamente denso: a anã branca.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pulsar é uma estrela de nêutrons cujo feixe de radiação varre a Terra a cada rotação.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massa do núcleo residual decide entre anã branca e estrela de nêutrons.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Colapso Gravitacional e Buracos Negros (Horizonte de eventos).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