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ASTROFÍSICA E COSMOLOGIA AVANÇADA · AULA 183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Colapso Gravitacional e Buracos Negros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Horizonte de eventos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Colapso Gravitacional e Buracos Negros (Horizonte de eventos)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algum limite de massa que nem mesmo uma estrela de nêutrons consegue suportar?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Acima de certo limite, nada detém o colapso — o resultado é um buraco negro.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horizonte de eventos: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Fronteira de onde nem a luz escapa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Raio de Schwarzschild: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=2GM/c²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buraco negro NÃO tem uma "superfície" física — é uma região do espaço-tempo, não um objeto sólido.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Raio de Schwarzschild do Sol (M≈2×10³⁰ kg).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=2GM/c²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=2×6,67×10⁻¹¹×2×10³⁰/(3×10⁸)²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≈3 km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183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limite além da estrela de nêutrons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Horizonte de eventos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determina se o núcleo residual de uma estrela massiva se torna uma estrela de nêutrons ou um buraco negro?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não é o "tamanho" do buraco negro — é o raio que QUALQUER massa precisaria ter pra virar um.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massa do núcleo residual: se for suficientemente alta (acima de cerca de 2 a 3 massas solares), nem mesmo a pressão de degenerescência de nêutrons é capaz de deter o colapso gravitacional, resultando num buraco negro em vez de uma estrela de nêutrons.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maior a massa comprimida, maior o horizonte de eventos.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Sol nunca vai virar buraco negro — não tem massa suficiente pra isso.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Relatividade Geral (A curvatura do espaço-tempo por Einstein).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2026-09-09T09:56:56Z</dcterms:created>
  <dcterms:modified xsi:type="dcterms:W3CDTF">2026-09-09T09:56:56Z</dcterms:modified>
</cp:coreProperties>
</file>