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ASTROFÍSICA E COSMOLOGIA AVANÇADA · AULA 184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Relatividade Geral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curvatura do espaço-tempo por Einstein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Relatividade Geral (A curvatura do espaço-tempo por Einstein)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maçã cai da árvore? Newton disse que é uma força. Einstein discordou. Por quê?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Gravidade não é uma força — é o efeito da curvatura do espaço-tempo causada por massa e energia.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princípio da equivalência à confirmação: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Localmente, gravidade = referencial acelerado (impossível distinguir)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Objetos em queda livre seguem geodésicas — a trajetória mais reta possível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Confirmado em 1919: deflexão da luz de estrelas perto do Sol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Relatividade Geral não é só "outra fórmula" — ela muda a NATUREZA do fenômeno da gravidade.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experimento mental do elevador.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Elevador parado num campo gravitacional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Elevador acelerando no espaço vazio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Localmente, indistinguíveis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184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Princípio da equivalência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Curvatura e geodésicas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o princípio da equivalência de Einstein.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analogia da "cama elástica" é só uma ilustração 2D — a curvatura real acontece nas 4 dimensões do espaço-tempo.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Localmente, é impossível distinguir os efeitos da gravidade dos efeitos de um referencial acelerado — uma pessoa não consegue determinar, apenas por experimentos locais, se está num campo gravitacional ou sendo acelerada no espaço vazio.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buraco negro é o caso mais extremo dessa curvatura.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luz também segue geodésicas — por isso é desviada perto de massas grandes.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Ondas Gravitacionais (Detecção e eventos cósmicos extremos).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2026-09-09T09:56:56Z</dcterms:created>
  <dcterms:modified xsi:type="dcterms:W3CDTF">2026-09-09T09:56:56Z</dcterms:modified>
</cp:coreProperties>
</file>