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Gravitacionais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Detecção e eventos cósmicos extremos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Gravitacionais (Detecção e eventos cósmicos extremos)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Einstein previu em 1916 que eventos cósmicos violentos produziriam ondulações no espaço-tempo. Quanto tempo levou pra confirmar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gravitacionais são ondulações na curvatura do espaço-tempo, geradas por massas aceleradas de forma assimétrica.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século de espera: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1916: previsão teórica de Einstein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2015: LIGO detecta GW150914 — fusão de dois buracos negros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2017: Prêmio Nobel de Física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é tão fraco que distorce distâncias por MENOS que o tamanho de um próton — por isso exige detectores extremos.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Astronomia multimensageira (GW170817).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Onda gravitacional detectada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Luz do mesmo evento, segundos depois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"mensagens" do mesmo evento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gravitacionais e o LIGO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GW150914 e astronomia multimensageira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são ondas gravitacionais, e que tipo de evento cósmico as produz de forma detectável?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gravitacionais existem de qualquer massa acelerada — só que, no dia a dia, são fracas demais pra detectar.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ondulações que se propagam pela curvatura do espaço-tempo, à velocidade da luz, produzidas por massas aceleradas de forma assimétrica. Eventos como a fusão de dois buracos negros ou de duas estrelas de nêutrons produzem ondas gravitacionais fortes o suficiente para serem detectadas na Terra.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eventos extremamente massivos e acelerados (fusão de buracos negros) produzem ondas detectáveis.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detecção direta em 2015 confirmou, cem anos depois, uma previsão de Einstein.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Dinâmica Galáctica (Curvas de rotação de galáxias).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