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186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Dinâmica Galáctica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Curvas de rotação de galáxias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Dinâmica Galáctica (Curvas de rotação de galáxias)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Planetas mais distantes do Sol orbitam mais devagar. Você esperaria o mesmo para estrelas numa galáxia?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velocidade orbital das estrelas NÃO cai com a distância — a curva de rotação é achatada.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0462" y="2414016"/>
            <a:ext cx="478802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Esperado x observado: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Esperado (kepleriano): velocidade cai com a distância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Observado: velocidade permanece praticamente constante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Isso contraria a expectativa newtoniana baseada na massa VISÍVEL — por isso é uma anomalia importante.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trabalho de Vera Rubin (anos 1970).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Mediu curvas de rotação de várias galáxias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Todas mostravam o mesmo achatamento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Evidência sistemática de massa "extra"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 esperada x observada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 Rubin e a massa invisível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o comportamento esperado (kepleriano) da velocidade orbital de estrelas numa galáxia, baseado apenas na massa visível.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confunda: a curva de rotação mede VELOCIDADE orbital, não período — e ela se mantém praticamente plana.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Espera-se que a velocidade orbital diminua com a distância ao centro da galáxia, da mesma forma que planetas mais distantes do Sol orbitam mais devagar — comportamento previsto pela gravitação newtoniana quando a massa está concentrada principalmente no centro.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curva achatada só faz sentido se existir massa não visível além do disco da galáxia.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massa extra não pode ser só "mais estrelas comuns" — elas emitiriam luz.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Matéria Escura (Evidências observacionais e natureza).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