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Matéria Escura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Evidências observacionais e natureza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Matéria Escura (Evidências observacionais e natureza)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matéria escura não emite nem reflete luz nenhuma, como sabemos que ela existe?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Múltiplas evidências INDEPENDENTES (rotação galáctica, lenteamento, Aglomerado Bala) apontam pra ela.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Evidências independentes: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Curvas de rotação de galáxias (Aula 186)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Lenteamento gravitacional (curvatura da luz por massa invisível)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Aglomerado Bala: gás visível se separa da massa escura numa colisão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"Escura" não significa invisível por estar longe — significa que ela NÃO interage eletromagneticamente.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Aglomerado Bala (Bullet Cluster).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Gás visível é freado pela colisão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Massa escura atravessa quase intacta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duas se separam espacialmente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Lenteamento gravitacional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Aglomerado Bala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lenteamento gravitacional, e como ele é usado como evidência de matéria escura?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Várias evidências INDEPENDENTES apontando pra mesma conclusão é o que torna a matéria escura uma hipótese forte.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deflexão da luz de objetos distantes causada pela curvatura do espaço-tempo ao redor de uma grande concentração de massa. Medindo essa deflexão, astrônomos calculam a massa total responsável; repetidamente, essa massa calculada é muito maior do que a matéria visível poderia explicar, indicando a presença de matéria escura.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matéria escura nunca foi detectada diretamente em laboratório.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é conhecida por seus efeitos gravitacionais, em várias escalas diferentes.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Cosmologia do Big Bang (A expansão do Universo e a Lei de Hubble).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