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Cosmologia do Big Bang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expansão do Universo e a Lei de Hubble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Cosmologia do Big Bang (A expansão do Universo e a Lei de Hubble)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1929, Hubble descobriu que quase toda galáxia está se afastando de nós. Isso significa que estamos no centro do Universo?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v=H₀·d. Quanto mais distante a galáxia, mais rápido ela se afasta.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2981" y="2414016"/>
            <a:ext cx="4722990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analogia do balão: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Pontos na superfície de um balão inflando se afastam uns dos outros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Nenhum ponto é o "centro" da expansão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uma explosão DENTRO do espaço — é o PRÓPRIO ESPAÇO se expandindo, sem nenhum centro.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Galáxia com v=7000 km/s (H₀≈70 km/s/Mpc).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d=v/H₀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d=7000/70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d=100 Mpc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Hubble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Big Bang não foi uma explosão no espaço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Lei de Hubble e explique o significado de cada termo.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desvio para o vermelho cosmológico parece Doppler, mas vem do espaço se esticando — não do movimento da galáxia em si.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v=H₀·d, onde v é a velocidade de afastamento (recessão) de uma galáxia, d é sua distância até nós, e H₀ é a constante de Hubble, que relaciona essas duas grandezas.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Extrapolando a expansão pra trás no tempo, chega-se a um Universo inicial quente e denso.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observador em QUALQUER galáxia veria o mesmo padrão de afastamento.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Radiação Cósmica de Fundo em Micro-ondas (CMB).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