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ASTROFÍSICA E COSMOLOGIA AVANÇADA · AULA 189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Radiação Cósmica de Fundo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Micro-ondas (CMB)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Radiação Cósmica de Fundo em Micro-Ondas (CMB)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Big Bang realmente aconteceu, deveria sobrar algum "eco" observável até hoje?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CMB é a luz mais antiga observável — emitida há 380 mil anos após o Big Bang, na recombinação.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luz primordial à descoberta: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Recombinação: elétrons+prótons viram átomos, Universo fica transparente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Luz esticada pela expansão: de ~3000 K para ~2,7 K hoje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Descoberta acidental por Penzias e Wilson (1965)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CMB não vem de um ponto do céu — vem de TODAS as direções, porque a recombinação ocorreu em todo o espaço.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temperatura caiu tanto.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na recombinação: ~3000 K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Expansão estica o comprimento de onda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 hoje: ~2,725 K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189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Recombinação e transparência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Descoberta de Penzias e Wilson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foi o processo de recombinação, e por que ele foi necessário para a existência da CMB?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CMB não é "onde" o Big Bang aconteceu — é a luz emitida em TODO o espaço, 380 mil anos depois.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recombinação foi o momento, cerca de 380 mil anos após o Big Bang, em que o Universo esfriou o suficiente para elétrons e prótons se combinarem formando átomos neutros, tornando o Universo transparente à luz pela primeira vez — antes disso, a luz era constantemente espalhada pelo plasma opaco, e não poderia viajar livremente para formar a radiação que observamos hoje.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espectro da CMB é um espectro de corpo negro quase perfeito (Módulo 11).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Pequenas variações de temperatura na CMB são as sementes de todas as galáxias de hoje.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Energia Escura e o Futuro Acelerado do Universo.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Astrofísica e Cosmologia Avançada · Aula 189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2026-09-09T09:56:56Z</dcterms:created>
  <dcterms:modified xsi:type="dcterms:W3CDTF">2026-09-09T09:56:56Z</dcterms:modified>
</cp:coreProperties>
</file>