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Newton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F = m·a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Newton (A fórmula F=m⋅a)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Empurrando com a mesma força, um carrinho de mercado vazio e um cheio de compras aceleram igual?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força produz acelerações diferentes, dependendo da massa do corpo.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5325" y="2414016"/>
            <a:ext cx="3098301" cy="302666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280160" y="5806440"/>
            <a:ext cx="548640" cy="54864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83" y="5877763"/>
            <a:ext cx="405994" cy="40599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965960" y="586130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Carro leve — maior aceleração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6675120" y="5806440"/>
            <a:ext cx="548640" cy="54864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443" y="5877763"/>
            <a:ext cx="405994" cy="405994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360920" y="586130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Caminhão carregado — menor aceleração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resultante, massa e aceleração estão ligadas por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resultante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m·a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 a massa, menor a aceleração produzida pela mesma força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 newton (N) é a força que dá a 1 kg uma aceleração de 1 m/s²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"Mais força" não significa sempre "mais aceleração" — depende de quanta massa você está movendo.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de 20 N empurra um bloco de 4 kg, sobre uma superfície sem atrito.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F / m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20 / 4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5 m/s²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F = m·a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resultante de 30 N age sobre um corpo de massa 6 kg. Qual é a aceleração adquirida por esse corpo?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isole a variável que falta: a = F/m ou m = F/a.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F/m = 30/6 = 5 m/s².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resultante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m·a liga força, massa e aceleração.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força, mais massa → menos aceleração.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3ª Lei de Newton — Ação e Reação.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