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190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Escura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o futuro acelerado do Universo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Escura e o Futuro Acelerado do Universo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gravidade da matéria deveria estar freando a expansão do Universo. E se os cientistas descobrissem o oposto?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1998, supernovas Ia revelaram que a expansão do Universo está ACELERANDO, não desacelerando.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composição do Universo hoje: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~68% energia escura (aceleração)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~27% matéria escura (Aula 187)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~5% matéria comum — tudo que vemos e tocamos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escura não é o mesmo que matéria escura (Aula 187) — são dois "ingredientes" cósmicos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Supernovas Ia como "velas padrão".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Luminosidade máxima conhecida (Aula 179)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Permite calcular distância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Distância x redshift → aceleração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de 1998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escura e a composição do Universo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uma supernova do tipo Ia, e por que ela é chamada de "vela padrão"?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matéria comum (nós, estrelas, planetas) é só uma fatia pequena (~5%) de tudo que existe no Universo.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explosão de uma anã branca que atinge uma massa crítica. É chamada de "vela padrão" porque tem uma luminosidade máxima extremamente previsível e semelhante em todos os casos, permitindo calcular a distância até ela a partir de seu brilho aparente e de sua magnitude absoluta conhecida (Aula 179).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energia escura continuar dominando, a expansão do Universo nunca vai parar.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13: das estrelas individuais até a energia escura do Universo inteiro.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